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12192000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直也 高久" initials="直也" lastIdx="2" clrIdx="0">
    <p:extLst>
      <p:ext uri="{19B8F6BF-5375-455C-9EA6-DF929625EA0E}">
        <p15:presenceInfo xmlns:p15="http://schemas.microsoft.com/office/powerpoint/2012/main" userId="44c8e3f43023df6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6" d="100"/>
          <a:sy n="36" d="100"/>
        </p:scale>
        <p:origin x="24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5A13B-7E0E-4839-9192-9557F1E2CCFA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2FFA-CCA0-43A5-938B-38781603BA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525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5A13B-7E0E-4839-9192-9557F1E2CCFA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2FFA-CCA0-43A5-938B-38781603BA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0219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5A13B-7E0E-4839-9192-9557F1E2CCFA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2FFA-CCA0-43A5-938B-38781603BA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24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5A13B-7E0E-4839-9192-9557F1E2CCFA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2FFA-CCA0-43A5-938B-38781603BA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284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5A13B-7E0E-4839-9192-9557F1E2CCFA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2FFA-CCA0-43A5-938B-38781603BA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3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5A13B-7E0E-4839-9192-9557F1E2CCFA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2FFA-CCA0-43A5-938B-38781603BA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373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5A13B-7E0E-4839-9192-9557F1E2CCFA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2FFA-CCA0-43A5-938B-38781603BA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4802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5A13B-7E0E-4839-9192-9557F1E2CCFA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2FFA-CCA0-43A5-938B-38781603BA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1706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5A13B-7E0E-4839-9192-9557F1E2CCFA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2FFA-CCA0-43A5-938B-38781603BA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095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5A13B-7E0E-4839-9192-9557F1E2CCFA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2FFA-CCA0-43A5-938B-38781603BA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981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5A13B-7E0E-4839-9192-9557F1E2CCFA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2FFA-CCA0-43A5-938B-38781603BA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931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5A13B-7E0E-4839-9192-9557F1E2CCFA}" type="datetimeFigureOut">
              <a:rPr kumimoji="1" lang="ja-JP" altLang="en-US" smtClean="0"/>
              <a:t>2020/1/31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2FFA-CCA0-43A5-938B-38781603BA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719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BD5A1902-7681-47AB-B664-BBA89971F0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6"/>
          <a:stretch/>
        </p:blipFill>
        <p:spPr>
          <a:xfrm>
            <a:off x="20" y="10"/>
            <a:ext cx="12191980" cy="1625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1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d16121@numazu.kosen-ac.jp</dc:creator>
  <cp:lastModifiedBy>d16121@numazu.kosen-ac.jp</cp:lastModifiedBy>
  <cp:revision>1</cp:revision>
  <dcterms:created xsi:type="dcterms:W3CDTF">2020-01-31T01:39:33Z</dcterms:created>
  <dcterms:modified xsi:type="dcterms:W3CDTF">2020-01-31T01:40:35Z</dcterms:modified>
</cp:coreProperties>
</file>